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Montserrat"/>
      <p:regular r:id="rId11"/>
      <p:bold r:id="rId12"/>
      <p:italic r:id="rId13"/>
      <p:boldItalic r:id="rId14"/>
    </p:embeddedFont>
    <p:embeddedFont>
      <p:font typeface="Lato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Montserrat-regular.fntdata"/><Relationship Id="rId10" Type="http://schemas.openxmlformats.org/officeDocument/2006/relationships/slide" Target="slides/slide5.xml"/><Relationship Id="rId13" Type="http://schemas.openxmlformats.org/officeDocument/2006/relationships/font" Target="fonts/Montserrat-italic.fntdata"/><Relationship Id="rId12" Type="http://schemas.openxmlformats.org/officeDocument/2006/relationships/font" Target="fonts/Montserrat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Lato-regular.fntdata"/><Relationship Id="rId14" Type="http://schemas.openxmlformats.org/officeDocument/2006/relationships/font" Target="fonts/Montserrat-boldItalic.fntdata"/><Relationship Id="rId17" Type="http://schemas.openxmlformats.org/officeDocument/2006/relationships/font" Target="fonts/Lato-italic.fntdata"/><Relationship Id="rId16" Type="http://schemas.openxmlformats.org/officeDocument/2006/relationships/font" Target="fonts/La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La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54cfffb075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54cfffb075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57133fb10a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57133fb10a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57133fb10a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57133fb10a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2970375" y="1668400"/>
            <a:ext cx="6082200" cy="104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Presentation on the paper </a:t>
            </a:r>
            <a:r>
              <a:rPr lang="en" sz="2500"/>
              <a:t>" Process Mining Techniques in Simulation Model Adequacy Assessment"</a:t>
            </a:r>
            <a:endParaRPr sz="2500"/>
          </a:p>
        </p:txBody>
      </p:sp>
      <p:sp>
        <p:nvSpPr>
          <p:cNvPr id="229" name="Google Shape;229;p17"/>
          <p:cNvSpPr txBox="1"/>
          <p:nvPr/>
        </p:nvSpPr>
        <p:spPr>
          <a:xfrm>
            <a:off x="4101950" y="3394700"/>
            <a:ext cx="2790300" cy="7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Md Rashik Saif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ID: 22273006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0" name="Google Shape;230;p17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1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1" name="Google Shape;231;p17"/>
          <p:cNvSpPr txBox="1"/>
          <p:nvPr/>
        </p:nvSpPr>
        <p:spPr>
          <a:xfrm>
            <a:off x="6469475" y="3394700"/>
            <a:ext cx="2062500" cy="7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ST: Mehnaz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RA: Ehsanur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2" name="Google Shape;232;p17"/>
          <p:cNvSpPr txBox="1"/>
          <p:nvPr/>
        </p:nvSpPr>
        <p:spPr>
          <a:xfrm>
            <a:off x="4101950" y="535200"/>
            <a:ext cx="2790300" cy="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Group Number:  15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8"/>
          <p:cNvSpPr txBox="1"/>
          <p:nvPr/>
        </p:nvSpPr>
        <p:spPr>
          <a:xfrm>
            <a:off x="1928825" y="1530200"/>
            <a:ext cx="6407700" cy="29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Explore the applicability of process mining techniques for model verification and validation 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Process mining techniques can provide valuable insights into the verification and validation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8" name="Google Shape;238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Motivation and Objectives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18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2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19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3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6" name="Google Shape;246;p19"/>
          <p:cNvSpPr txBox="1"/>
          <p:nvPr/>
        </p:nvSpPr>
        <p:spPr>
          <a:xfrm>
            <a:off x="1448025" y="1607350"/>
            <a:ext cx="7038900" cy="25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Overview of the methodology used in the research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Key steps in the process mining approach for model verification and validation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 Case Study: Transport Junction Simulation Model Adequacy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1500"/>
              </a:spcBef>
              <a:spcAft>
                <a:spcPts val="150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20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4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3" name="Google Shape;253;p20"/>
          <p:cNvSpPr txBox="1"/>
          <p:nvPr/>
        </p:nvSpPr>
        <p:spPr>
          <a:xfrm>
            <a:off x="1422300" y="2218275"/>
            <a:ext cx="7038900" cy="19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Description of the case study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Key findings from the simulation model adequacy assessment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 Conclusion and Future Work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1"/>
          <p:cNvSpPr txBox="1"/>
          <p:nvPr/>
        </p:nvSpPr>
        <p:spPr>
          <a:xfrm>
            <a:off x="8602500" y="4649125"/>
            <a:ext cx="3342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ACACA"/>
                </a:solidFill>
                <a:latin typeface="Lato"/>
                <a:ea typeface="Lato"/>
                <a:cs typeface="Lato"/>
                <a:sym typeface="Lato"/>
              </a:rPr>
              <a:t>5</a:t>
            </a:r>
            <a:endParaRPr>
              <a:solidFill>
                <a:srgbClr val="CACAC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0" name="Google Shape;260;p21"/>
          <p:cNvSpPr txBox="1"/>
          <p:nvPr/>
        </p:nvSpPr>
        <p:spPr>
          <a:xfrm>
            <a:off x="1460900" y="2327975"/>
            <a:ext cx="7038900" cy="17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Summary of the conclusions drawn from the research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Lato"/>
              <a:buChar char="●"/>
            </a:pPr>
            <a:r>
              <a:rPr lang="en" sz="17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Ideas for future work and potential applications of the findings</a:t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